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  <p:sldMasterId id="2147483668" r:id="rId3"/>
    <p:sldMasterId id="2147483685" r:id="rId4"/>
  </p:sldMasterIdLst>
  <p:notesMasterIdLst>
    <p:notesMasterId r:id="rId16"/>
  </p:notesMasterIdLst>
  <p:handoutMasterIdLst>
    <p:handoutMasterId r:id="rId17"/>
  </p:handoutMasterIdLst>
  <p:sldIdLst>
    <p:sldId id="259" r:id="rId5"/>
    <p:sldId id="262" r:id="rId6"/>
    <p:sldId id="269" r:id="rId7"/>
    <p:sldId id="266" r:id="rId8"/>
    <p:sldId id="1724" r:id="rId9"/>
    <p:sldId id="1725" r:id="rId10"/>
    <p:sldId id="280" r:id="rId11"/>
    <p:sldId id="1741" r:id="rId12"/>
    <p:sldId id="276" r:id="rId13"/>
    <p:sldId id="281" r:id="rId14"/>
    <p:sldId id="260" r:id="rId15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>
            <p14:sldId id="262"/>
            <p14:sldId id="269"/>
          </p14:sldIdLst>
        </p14:section>
        <p14:section name="内容页" id="{EB11151C-0E14-47B0-8218-1431BF894351}">
          <p14:sldIdLst>
            <p14:sldId id="266"/>
            <p14:sldId id="1724"/>
            <p14:sldId id="1725"/>
            <p14:sldId id="280"/>
            <p14:sldId id="1741"/>
            <p14:sldId id="276"/>
            <p14:sldId id="281"/>
          </p14:sldIdLst>
        </p14:section>
        <p14:section name="封底" id="{843E591D-6EE2-4691-951C-C0C689F22170}">
          <p14:sldIdLst>
            <p14:sldId id="260"/>
          </p14:sldIdLst>
        </p14:section>
        <p14:section name="图标" id="{256EF24B-5FA9-4838-AFAB-30B46CBE188B}">
          <p14:sldIdLst/>
        </p14:section>
      </p14:sectionLst>
    </p:ext>
    <p:ext uri="{EFAFB233-063F-42B5-8137-9DF3F51BA10A}">
      <p15:sldGuideLst xmlns:p15="http://schemas.microsoft.com/office/powerpoint/2012/main">
        <p15:guide id="1" pos="3865">
          <p15:clr>
            <a:srgbClr val="A4A3A4"/>
          </p15:clr>
        </p15:guide>
        <p15:guide id="2" orient="horz" pos="1003">
          <p15:clr>
            <a:srgbClr val="A4A3A4"/>
          </p15:clr>
        </p15:guide>
        <p15:guide id="3" orient="horz" pos="1539">
          <p15:clr>
            <a:srgbClr val="A4A3A4"/>
          </p15:clr>
        </p15:guide>
        <p15:guide id="4" orient="horz" pos="3113">
          <p15:clr>
            <a:srgbClr val="A4A3A4"/>
          </p15:clr>
        </p15:guide>
        <p15:guide id="5" pos="2128">
          <p15:clr>
            <a:srgbClr val="A4A3A4"/>
          </p15:clr>
        </p15:guide>
        <p15:guide id="6" pos="4067">
          <p15:clr>
            <a:srgbClr val="A4A3A4"/>
          </p15:clr>
        </p15:guide>
        <p15:guide id="7" pos="5972">
          <p15:clr>
            <a:srgbClr val="A4A3A4"/>
          </p15:clr>
        </p15:guide>
        <p15:guide id="8" pos="5292">
          <p15:clr>
            <a:srgbClr val="A4A3A4"/>
          </p15:clr>
        </p15:guide>
        <p15:guide id="9" pos="227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 varScale="1">
        <p:scale>
          <a:sx n="79" d="100"/>
          <a:sy n="79" d="100"/>
        </p:scale>
        <p:origin x="758" y="82"/>
      </p:cViewPr>
      <p:guideLst>
        <p:guide pos="3865"/>
        <p:guide orient="horz" pos="1003"/>
        <p:guide orient="horz" pos="1539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2022/5/14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2022/5/14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6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9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8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8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9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zh-CN" altLang="en-US" i="1" dirty="0"/>
              <a:t>简记</a:t>
            </a:r>
            <a:r>
              <a:rPr lang="en-US" altLang="zh-CN" i="1" dirty="0"/>
              <a:t>app 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2022</a:t>
            </a:r>
            <a:r>
              <a:rPr lang="zh-CN" altLang="en-US" dirty="0"/>
              <a:t>年</a:t>
            </a:r>
            <a:r>
              <a:rPr lang="en-US" altLang="zh-CN" dirty="0"/>
              <a:t>5</a:t>
            </a:r>
            <a:r>
              <a:rPr lang="zh-CN" altLang="en-US" dirty="0"/>
              <a:t>月</a:t>
            </a:r>
            <a:r>
              <a:rPr lang="en-US" altLang="zh-CN" dirty="0"/>
              <a:t>8</a:t>
            </a:r>
            <a:r>
              <a:rPr lang="zh-CN" altLang="en-US" dirty="0"/>
              <a:t>日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张文浩</a:t>
            </a:r>
            <a:r>
              <a:rPr lang="en-US" altLang="zh-CN" dirty="0"/>
              <a:t>  </a:t>
            </a:r>
            <a:r>
              <a:rPr lang="zh-CN" altLang="en-US" dirty="0"/>
              <a:t>张康宁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创新点和难点</a:t>
            </a:r>
          </a:p>
        </p:txBody>
      </p:sp>
      <p:sp>
        <p:nvSpPr>
          <p:cNvPr id="14" name="任意多边形: 形状 13"/>
          <p:cNvSpPr/>
          <p:nvPr/>
        </p:nvSpPr>
        <p:spPr>
          <a:xfrm>
            <a:off x="1550272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1" name="平行四边形 30"/>
          <p:cNvSpPr/>
          <p:nvPr/>
        </p:nvSpPr>
        <p:spPr>
          <a:xfrm>
            <a:off x="1711613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任意多边形: 形状 31"/>
          <p:cNvSpPr/>
          <p:nvPr/>
        </p:nvSpPr>
        <p:spPr>
          <a:xfrm>
            <a:off x="6426200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3" name="平行四边形 32"/>
          <p:cNvSpPr/>
          <p:nvPr/>
        </p:nvSpPr>
        <p:spPr>
          <a:xfrm>
            <a:off x="6587541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任意多边形: 形状 33"/>
          <p:cNvSpPr/>
          <p:nvPr/>
        </p:nvSpPr>
        <p:spPr>
          <a:xfrm>
            <a:off x="6426200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5" name="平行四边形 34"/>
          <p:cNvSpPr/>
          <p:nvPr/>
        </p:nvSpPr>
        <p:spPr>
          <a:xfrm>
            <a:off x="6587541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任意多边形: 形状 35"/>
          <p:cNvSpPr/>
          <p:nvPr/>
        </p:nvSpPr>
        <p:spPr>
          <a:xfrm>
            <a:off x="1550272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7" name="平行四边形 36"/>
          <p:cNvSpPr/>
          <p:nvPr/>
        </p:nvSpPr>
        <p:spPr>
          <a:xfrm>
            <a:off x="1711613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1841563" y="1863684"/>
            <a:ext cx="3874348" cy="1002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DDL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前一小时通知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后台服务保活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841562" y="4479729"/>
            <a:ext cx="3874348" cy="52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按日期、时间检索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DDL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6751325" y="4469521"/>
            <a:ext cx="3874348" cy="1002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动态更改样式、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自定义对话框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6751325" y="1842721"/>
            <a:ext cx="3874348" cy="1002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生成日记界面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对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View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截图并保存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right-quote-sign_36811"/>
          <p:cNvSpPr>
            <a:spLocks noChangeAspect="1"/>
          </p:cNvSpPr>
          <p:nvPr/>
        </p:nvSpPr>
        <p:spPr bwMode="auto">
          <a:xfrm>
            <a:off x="5462083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5" name="right-quote-sign_36811"/>
          <p:cNvSpPr>
            <a:spLocks noChangeAspect="1"/>
          </p:cNvSpPr>
          <p:nvPr/>
        </p:nvSpPr>
        <p:spPr bwMode="auto">
          <a:xfrm>
            <a:off x="5481133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7" name="right-quote-sign_36811"/>
          <p:cNvSpPr>
            <a:spLocks noChangeAspect="1"/>
          </p:cNvSpPr>
          <p:nvPr/>
        </p:nvSpPr>
        <p:spPr bwMode="auto">
          <a:xfrm>
            <a:off x="10377379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8" name="right-quote-sign_36811"/>
          <p:cNvSpPr>
            <a:spLocks noChangeAspect="1"/>
          </p:cNvSpPr>
          <p:nvPr/>
        </p:nvSpPr>
        <p:spPr bwMode="auto">
          <a:xfrm>
            <a:off x="10377379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spc="600" dirty="0"/>
              <a:t>感谢聆听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/>
          <p:cNvSpPr/>
          <p:nvPr/>
        </p:nvSpPr>
        <p:spPr>
          <a:xfrm>
            <a:off x="6275750" y="730385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具体分工</a:t>
            </a:r>
          </a:p>
        </p:txBody>
      </p:sp>
      <p:grpSp>
        <p:nvGrpSpPr>
          <p:cNvPr id="75" name="组合 74"/>
          <p:cNvGrpSpPr/>
          <p:nvPr/>
        </p:nvGrpSpPr>
        <p:grpSpPr>
          <a:xfrm>
            <a:off x="5345475" y="730385"/>
            <a:ext cx="720000" cy="720000"/>
            <a:chOff x="5412150" y="1180600"/>
            <a:chExt cx="720000" cy="720000"/>
          </a:xfrm>
        </p:grpSpPr>
        <p:sp>
          <p:nvSpPr>
            <p:cNvPr id="61" name="矩形 60"/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/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345475" y="1905635"/>
            <a:ext cx="720000" cy="1074965"/>
            <a:chOff x="5412150" y="1905635"/>
            <a:chExt cx="720000" cy="1074965"/>
          </a:xfrm>
        </p:grpSpPr>
        <p:sp>
          <p:nvSpPr>
            <p:cNvPr id="58" name="矩形 57"/>
            <p:cNvSpPr/>
            <p:nvPr/>
          </p:nvSpPr>
          <p:spPr>
            <a:xfrm>
              <a:off x="5412150" y="1905635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/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345475" y="3163435"/>
            <a:ext cx="720000" cy="720000"/>
            <a:chOff x="5412150" y="3340600"/>
            <a:chExt cx="720000" cy="720000"/>
          </a:xfrm>
        </p:grpSpPr>
        <p:sp>
          <p:nvSpPr>
            <p:cNvPr id="60" name="矩形 59"/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/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345475" y="4420600"/>
            <a:ext cx="720000" cy="720000"/>
            <a:chOff x="5412150" y="4420600"/>
            <a:chExt cx="720000" cy="720000"/>
          </a:xfrm>
        </p:grpSpPr>
        <p:sp>
          <p:nvSpPr>
            <p:cNvPr id="62" name="矩形 61"/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/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/>
          <p:cNvSpPr/>
          <p:nvPr/>
        </p:nvSpPr>
        <p:spPr>
          <a:xfrm>
            <a:off x="6275750" y="1905635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功能简述</a:t>
            </a:r>
          </a:p>
        </p:txBody>
      </p:sp>
      <p:sp>
        <p:nvSpPr>
          <p:cNvPr id="71" name="矩形 70"/>
          <p:cNvSpPr/>
          <p:nvPr/>
        </p:nvSpPr>
        <p:spPr>
          <a:xfrm>
            <a:off x="6275750" y="3163435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项目具体介绍和代码设计</a:t>
            </a:r>
          </a:p>
        </p:txBody>
      </p:sp>
      <p:sp>
        <p:nvSpPr>
          <p:cNvPr id="72" name="矩形 71"/>
          <p:cNvSpPr/>
          <p:nvPr/>
        </p:nvSpPr>
        <p:spPr>
          <a:xfrm>
            <a:off x="6367190" y="4421235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项目中遇到的问题和解决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5421675" y="5596620"/>
            <a:ext cx="720000" cy="720000"/>
            <a:chOff x="5412150" y="4420600"/>
            <a:chExt cx="720000" cy="720000"/>
          </a:xfrm>
        </p:grpSpPr>
        <p:sp>
          <p:nvSpPr>
            <p:cNvPr id="3" name="矩形 2"/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5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6367190" y="559662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项目分工和过程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项目分工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61131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48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张文浩：</a:t>
            </a: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代码的基本框架构建，功能改进与实现，最终展示。</a:t>
            </a:r>
          </a:p>
          <a:p>
            <a:pPr>
              <a:lnSpc>
                <a:spcPct val="130000"/>
              </a:lnSpc>
            </a:pP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张康宁：</a:t>
            </a: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代码的改进与完善，功能的改进，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PPT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制作</a:t>
            </a: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功能简述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889FC5D-29EE-1C72-3D4A-E49F102A66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DDL</a:t>
            </a:r>
            <a:r>
              <a:rPr lang="zh-CN" altLang="en-US" dirty="0"/>
              <a:t>、日程表、计划、日记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功能简述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文本框 1"/>
          <p:cNvSpPr txBox="1"/>
          <p:nvPr/>
        </p:nvSpPr>
        <p:spPr>
          <a:xfrm>
            <a:off x="1622425" y="2144395"/>
            <a:ext cx="902716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本次的</a:t>
            </a:r>
            <a:r>
              <a:rPr lang="en-US" altLang="zh-CN"/>
              <a:t>“</a:t>
            </a:r>
            <a:r>
              <a:rPr lang="zh-CN" altLang="en-US"/>
              <a:t>简记</a:t>
            </a:r>
            <a:r>
              <a:rPr lang="en-US" altLang="zh-CN"/>
              <a:t>” App, </a:t>
            </a:r>
            <a:r>
              <a:rPr lang="zh-CN" altLang="en-US"/>
              <a:t>是基于</a:t>
            </a:r>
            <a:r>
              <a:rPr lang="en-US" altLang="zh-CN"/>
              <a:t>TodoList </a:t>
            </a:r>
            <a:r>
              <a:rPr lang="zh-CN" altLang="en-US"/>
              <a:t>的</a:t>
            </a:r>
            <a:r>
              <a:rPr lang="en-US" altLang="zh-CN"/>
              <a:t>HomeWork , </a:t>
            </a:r>
            <a:r>
              <a:rPr lang="zh-CN" altLang="en-US"/>
              <a:t>我们在其中进一步改进和完善而成。</a:t>
            </a:r>
          </a:p>
          <a:p>
            <a:r>
              <a:rPr lang="zh-CN" altLang="en-US"/>
              <a:t>其中包括</a:t>
            </a:r>
            <a:r>
              <a:rPr lang="en-US" altLang="zh-CN"/>
              <a:t>DDL</a:t>
            </a:r>
            <a:r>
              <a:rPr lang="zh-CN" altLang="en-US"/>
              <a:t>，日程表，计划和日记。满足我们生活记录的基本需求。</a:t>
            </a:r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面向的对象：对</a:t>
            </a:r>
            <a:r>
              <a:rPr lang="en-US" altLang="zh-CN"/>
              <a:t>DLL</a:t>
            </a:r>
            <a:r>
              <a:rPr lang="zh-CN" altLang="en-US"/>
              <a:t>头疼的学生们。</a:t>
            </a:r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8616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软件亮点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平行四边形 15"/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/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/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文本框 4"/>
          <p:cNvSpPr txBox="1"/>
          <p:nvPr/>
        </p:nvSpPr>
        <p:spPr>
          <a:xfrm>
            <a:off x="1439545" y="2144395"/>
            <a:ext cx="426021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1.</a:t>
            </a:r>
            <a:r>
              <a:rPr lang="zh-CN" altLang="en-US"/>
              <a:t>通过将</a:t>
            </a:r>
            <a:r>
              <a:rPr lang="en-US" altLang="zh-CN"/>
              <a:t>DDL</a:t>
            </a:r>
            <a:r>
              <a:rPr lang="zh-CN" altLang="en-US"/>
              <a:t>记录在</a:t>
            </a:r>
            <a:r>
              <a:rPr lang="en-US" altLang="zh-CN"/>
              <a:t>“</a:t>
            </a:r>
            <a:r>
              <a:rPr lang="zh-CN" altLang="en-US"/>
              <a:t>速记</a:t>
            </a:r>
            <a:r>
              <a:rPr lang="en-US" altLang="zh-CN"/>
              <a:t>”</a:t>
            </a:r>
            <a:r>
              <a:rPr lang="zh-CN" altLang="en-US"/>
              <a:t>中后，可以在</a:t>
            </a:r>
            <a:r>
              <a:rPr lang="en-US" altLang="zh-CN"/>
              <a:t>“</a:t>
            </a:r>
            <a:r>
              <a:rPr lang="zh-CN" altLang="en-US"/>
              <a:t>日程表</a:t>
            </a:r>
            <a:r>
              <a:rPr lang="en-US" altLang="zh-CN"/>
              <a:t>”</a:t>
            </a:r>
            <a:r>
              <a:rPr lang="zh-CN" altLang="en-US"/>
              <a:t>模块中查看。同时当</a:t>
            </a:r>
            <a:r>
              <a:rPr lang="en-US" altLang="zh-CN"/>
              <a:t>DDL</a:t>
            </a:r>
            <a:r>
              <a:rPr lang="zh-CN" altLang="en-US"/>
              <a:t>快要到预定时间时，该</a:t>
            </a:r>
            <a:r>
              <a:rPr lang="en-US" altLang="zh-CN"/>
              <a:t>APP </a:t>
            </a:r>
            <a:r>
              <a:rPr lang="zh-CN" altLang="en-US"/>
              <a:t>会进行弹窗提醒（这起着至关重要的督促作用）。</a:t>
            </a:r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预定时间由用户自由设定。</a:t>
            </a:r>
          </a:p>
          <a:p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521450" y="2276475"/>
            <a:ext cx="43205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2. </a:t>
            </a:r>
            <a:r>
              <a:rPr lang="zh-CN" altLang="en-US"/>
              <a:t>日程表模块与</a:t>
            </a:r>
            <a:r>
              <a:rPr lang="en-US" altLang="zh-CN"/>
              <a:t>DDL </a:t>
            </a:r>
            <a:r>
              <a:rPr lang="zh-CN" altLang="en-US"/>
              <a:t>配套使用，方便用户查看在本日，本月中有哪些未完成的项目。方便统一管理。</a:t>
            </a:r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8616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软件亮点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平行四边形 15"/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/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/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文本框 4"/>
          <p:cNvSpPr txBox="1"/>
          <p:nvPr/>
        </p:nvSpPr>
        <p:spPr>
          <a:xfrm>
            <a:off x="1439545" y="2144395"/>
            <a:ext cx="426021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</a:t>
            </a:r>
            <a:r>
              <a:rPr lang="en-US" altLang="zh-CN" sz="2800"/>
              <a:t>3. </a:t>
            </a:r>
            <a:r>
              <a:rPr lang="zh-CN" altLang="en-US" sz="2800"/>
              <a:t>计划模块，方便用户创建日常工作计划，轻触即可修改内容和标题等。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521450" y="2276475"/>
            <a:ext cx="4320540" cy="236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4. 日记模块，我们制作为类似朋友圈的场景。可在其中添加图片，配以文字，记录每日生活。</a:t>
            </a:r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</p:spPr>
        <p:txBody>
          <a:bodyPr/>
          <a:lstStyle/>
          <a:p>
            <a:r>
              <a:rPr lang="zh-CN" altLang="en-US" dirty="0"/>
              <a:t>代码设计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367713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546728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447424" y="2096529"/>
            <a:ext cx="3495925" cy="2042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kotlin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Activity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的逻辑代码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RecyclerView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adapter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的代码</a:t>
            </a:r>
          </a:p>
        </p:txBody>
      </p:sp>
      <p:sp>
        <p:nvSpPr>
          <p:cNvPr id="24" name="矩形: 圆角 23"/>
          <p:cNvSpPr/>
          <p:nvPr/>
        </p:nvSpPr>
        <p:spPr>
          <a:xfrm>
            <a:off x="4308181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5" name="平行四边形 24"/>
          <p:cNvSpPr/>
          <p:nvPr/>
        </p:nvSpPr>
        <p:spPr>
          <a:xfrm>
            <a:off x="4487196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: 圆角 25"/>
          <p:cNvSpPr/>
          <p:nvPr/>
        </p:nvSpPr>
        <p:spPr>
          <a:xfrm>
            <a:off x="8248650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7" name="平行四边形 26"/>
          <p:cNvSpPr/>
          <p:nvPr/>
        </p:nvSpPr>
        <p:spPr>
          <a:xfrm>
            <a:off x="8427665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文本框 27"/>
          <p:cNvSpPr txBox="1"/>
          <p:nvPr/>
        </p:nvSpPr>
        <p:spPr>
          <a:xfrm>
            <a:off x="4410871" y="2096529"/>
            <a:ext cx="3495925" cy="2522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xml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包含每个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Activity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对应的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xml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recyclerview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item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xml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、对话框的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xml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、日记模板的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xml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327534" y="2096529"/>
            <a:ext cx="3495925" cy="2042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数据库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按照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room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数据库的创建方式，包含数据类、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Dao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类和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Database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类</a:t>
            </a:r>
          </a:p>
        </p:txBody>
      </p:sp>
      <p:sp>
        <p:nvSpPr>
          <p:cNvPr id="30" name="right-quote-sign_36811"/>
          <p:cNvSpPr>
            <a:spLocks noChangeAspect="1"/>
          </p:cNvSpPr>
          <p:nvPr/>
        </p:nvSpPr>
        <p:spPr bwMode="auto">
          <a:xfrm>
            <a:off x="115146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2" name="right-quote-sign_36811"/>
          <p:cNvSpPr>
            <a:spLocks noChangeAspect="1"/>
          </p:cNvSpPr>
          <p:nvPr/>
        </p:nvSpPr>
        <p:spPr bwMode="auto">
          <a:xfrm>
            <a:off x="757133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3" name="right-quote-sign_36811"/>
          <p:cNvSpPr>
            <a:spLocks noChangeAspect="1"/>
          </p:cNvSpPr>
          <p:nvPr/>
        </p:nvSpPr>
        <p:spPr bwMode="auto">
          <a:xfrm>
            <a:off x="36279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COMMONDATA" val="eyJoZGlkIjoiNmU4ZjY5YjcwZDE0ZTAxNDQzMzdiNzc5OTJlZmU5MWMifQ==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363</Words>
  <Application>Microsoft Office PowerPoint</Application>
  <PresentationFormat>宽屏</PresentationFormat>
  <Paragraphs>60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等线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1_Office 主题​​</vt:lpstr>
      <vt:lpstr>2_Office 主题​​</vt:lpstr>
      <vt:lpstr>简记app </vt:lpstr>
      <vt:lpstr>PowerPoint 演示文稿</vt:lpstr>
      <vt:lpstr>项目分工和过程</vt:lpstr>
      <vt:lpstr>PowerPoint 演示文稿</vt:lpstr>
      <vt:lpstr>功能简述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Zhang Wenhao</cp:lastModifiedBy>
  <cp:revision>123</cp:revision>
  <dcterms:created xsi:type="dcterms:W3CDTF">2019-01-23T14:14:00Z</dcterms:created>
  <dcterms:modified xsi:type="dcterms:W3CDTF">2022-05-14T15:21:41Z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D9C64D80C04942F98F95A1BF5AF8C0B9</vt:lpwstr>
  </property>
  <property fmtid="{D5CDD505-2E9C-101B-9397-08002B2CF9AE}" pid="12" name="KSOProductBuildVer">
    <vt:lpwstr>2052-11.1.0.11636</vt:lpwstr>
  </property>
</Properties>
</file>

<file path=docProps/thumbnail.jpeg>
</file>